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68" r:id="rId3"/>
    <p:sldMasterId id="2147483678" r:id="rId4"/>
  </p:sldMasterIdLst>
  <p:sldIdLst>
    <p:sldId id="261" r:id="rId5"/>
    <p:sldId id="263" r:id="rId6"/>
    <p:sldId id="265" r:id="rId7"/>
    <p:sldId id="264"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441" autoAdjust="0"/>
    <p:restoredTop sz="94660"/>
  </p:normalViewPr>
  <p:slideViewPr>
    <p:cSldViewPr snapToGrid="0" snapToObjects="1">
      <p:cViewPr varScale="1">
        <p:scale>
          <a:sx n="64" d="100"/>
          <a:sy n="64" d="100"/>
        </p:scale>
        <p:origin x="-25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70377"/>
            <a:ext cx="8229600" cy="11430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AE066317-9BE9-0843-AFB8-4A6F53D5D2E3}" type="datetimeFigureOut">
              <a:rPr lang="en-US" smtClean="0"/>
              <a:t>6/24/2016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F4E5EA-4464-BA47-99FD-3764F01FF729}" type="slidenum">
              <a:rPr lang="en-US" smtClean="0"/>
              <a:t>‹#›</a:t>
            </a:fld>
            <a:endParaRPr lang="en-US"/>
          </a:p>
        </p:txBody>
      </p:sp>
    </p:spTree>
    <p:extLst>
      <p:ext uri="{BB962C8B-B14F-4D97-AF65-F5344CB8AC3E}">
        <p14:creationId xmlns:p14="http://schemas.microsoft.com/office/powerpoint/2010/main" val="2892557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70377"/>
            <a:ext cx="8229600" cy="11430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AE066317-9BE9-0843-AFB8-4A6F53D5D2E3}" type="datetimeFigureOut">
              <a:rPr lang="en-US" smtClean="0"/>
              <a:t>6/24/2016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F4E5EA-4464-BA47-99FD-3764F01FF729}" type="slidenum">
              <a:rPr lang="en-US" smtClean="0"/>
              <a:t>‹#›</a:t>
            </a:fld>
            <a:endParaRPr lang="en-US"/>
          </a:p>
        </p:txBody>
      </p:sp>
    </p:spTree>
    <p:extLst>
      <p:ext uri="{BB962C8B-B14F-4D97-AF65-F5344CB8AC3E}">
        <p14:creationId xmlns:p14="http://schemas.microsoft.com/office/powerpoint/2010/main" val="1694790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E066317-9BE9-0843-AFB8-4A6F53D5D2E3}" type="datetimeFigureOut">
              <a:rPr lang="en-US" smtClean="0"/>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4E5EA-4464-BA47-99FD-3764F01FF729}" type="slidenum">
              <a:rPr lang="en-US" smtClean="0"/>
              <a:t>‹#›</a:t>
            </a:fld>
            <a:endParaRPr lang="en-US"/>
          </a:p>
        </p:txBody>
      </p:sp>
    </p:spTree>
    <p:extLst>
      <p:ext uri="{BB962C8B-B14F-4D97-AF65-F5344CB8AC3E}">
        <p14:creationId xmlns:p14="http://schemas.microsoft.com/office/powerpoint/2010/main" val="65206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93569"/>
            <a:ext cx="8229600" cy="1143000"/>
          </a:xfrm>
        </p:spPr>
        <p:txBody>
          <a:bodyPr/>
          <a:lstStyle/>
          <a:p>
            <a:r>
              <a:rPr lang="en-US" dirty="0"/>
              <a:t>Click to edit Master title style</a:t>
            </a:r>
          </a:p>
        </p:txBody>
      </p:sp>
      <p:sp>
        <p:nvSpPr>
          <p:cNvPr id="3" name="Content Placeholder 2"/>
          <p:cNvSpPr>
            <a:spLocks noGrp="1"/>
          </p:cNvSpPr>
          <p:nvPr>
            <p:ph idx="1"/>
          </p:nvPr>
        </p:nvSpPr>
        <p:spPr>
          <a:xfrm>
            <a:off x="457200" y="2120348"/>
            <a:ext cx="8229600" cy="40058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E066317-9BE9-0843-AFB8-4A6F53D5D2E3}" type="datetimeFigureOut">
              <a:rPr lang="en-US" smtClean="0"/>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4E5EA-4464-BA47-99FD-3764F01FF729}" type="slidenum">
              <a:rPr lang="en-US" smtClean="0"/>
              <a:t>‹#›</a:t>
            </a:fld>
            <a:endParaRPr lang="en-US"/>
          </a:p>
        </p:txBody>
      </p:sp>
    </p:spTree>
    <p:extLst>
      <p:ext uri="{BB962C8B-B14F-4D97-AF65-F5344CB8AC3E}">
        <p14:creationId xmlns:p14="http://schemas.microsoft.com/office/powerpoint/2010/main" val="431105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066317-9BE9-0843-AFB8-4A6F53D5D2E3}" type="datetimeFigureOut">
              <a:rPr lang="en-US" smtClean="0"/>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4E5EA-4464-BA47-99FD-3764F01FF729}" type="slidenum">
              <a:rPr lang="en-US" smtClean="0"/>
              <a:t>‹#›</a:t>
            </a:fld>
            <a:endParaRPr lang="en-US"/>
          </a:p>
        </p:txBody>
      </p:sp>
    </p:spTree>
    <p:extLst>
      <p:ext uri="{BB962C8B-B14F-4D97-AF65-F5344CB8AC3E}">
        <p14:creationId xmlns:p14="http://schemas.microsoft.com/office/powerpoint/2010/main" val="816917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3620"/>
            <a:ext cx="8229600" cy="1143000"/>
          </a:xfrm>
        </p:spPr>
        <p:txBody>
          <a:bodyPr/>
          <a:lstStyle/>
          <a:p>
            <a:r>
              <a:rPr lang="en-US" dirty="0"/>
              <a:t>Click to edit Master title style</a:t>
            </a:r>
          </a:p>
        </p:txBody>
      </p:sp>
      <p:sp>
        <p:nvSpPr>
          <p:cNvPr id="3" name="Content Placeholder 2"/>
          <p:cNvSpPr>
            <a:spLocks noGrp="1"/>
          </p:cNvSpPr>
          <p:nvPr>
            <p:ph sz="half" idx="1"/>
          </p:nvPr>
        </p:nvSpPr>
        <p:spPr>
          <a:xfrm>
            <a:off x="457200" y="2054088"/>
            <a:ext cx="4038600" cy="40720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054088"/>
            <a:ext cx="4038600" cy="4072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E066317-9BE9-0843-AFB8-4A6F53D5D2E3}" type="datetimeFigureOut">
              <a:rPr lang="en-US" smtClean="0"/>
              <a:t>6/24/2016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4E5EA-4464-BA47-99FD-3764F01FF729}" type="slidenum">
              <a:rPr lang="en-US" smtClean="0"/>
              <a:t>‹#›</a:t>
            </a:fld>
            <a:endParaRPr lang="en-US"/>
          </a:p>
        </p:txBody>
      </p:sp>
    </p:spTree>
    <p:extLst>
      <p:ext uri="{BB962C8B-B14F-4D97-AF65-F5344CB8AC3E}">
        <p14:creationId xmlns:p14="http://schemas.microsoft.com/office/powerpoint/2010/main" val="2374783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3061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775791"/>
            <a:ext cx="4040188" cy="52801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03805"/>
            <a:ext cx="4040188" cy="382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775791"/>
            <a:ext cx="4041775" cy="52801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03805"/>
            <a:ext cx="4041775" cy="38223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AE066317-9BE9-0843-AFB8-4A6F53D5D2E3}" type="datetimeFigureOut">
              <a:rPr lang="en-US" smtClean="0"/>
              <a:t>6/24/2016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F4E5EA-4464-BA47-99FD-3764F01FF729}" type="slidenum">
              <a:rPr lang="en-US" smtClean="0"/>
              <a:t>‹#›</a:t>
            </a:fld>
            <a:endParaRPr lang="en-US"/>
          </a:p>
        </p:txBody>
      </p:sp>
    </p:spTree>
    <p:extLst>
      <p:ext uri="{BB962C8B-B14F-4D97-AF65-F5344CB8AC3E}">
        <p14:creationId xmlns:p14="http://schemas.microsoft.com/office/powerpoint/2010/main" val="2810070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066317-9BE9-0843-AFB8-4A6F53D5D2E3}" type="datetimeFigureOut">
              <a:rPr lang="en-US" smtClean="0"/>
              <a:t>6/24/2016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F4E5EA-4464-BA47-99FD-3764F01FF729}" type="slidenum">
              <a:rPr lang="en-US" smtClean="0"/>
              <a:t>‹#›</a:t>
            </a:fld>
            <a:endParaRPr lang="en-US"/>
          </a:p>
        </p:txBody>
      </p:sp>
    </p:spTree>
    <p:extLst>
      <p:ext uri="{BB962C8B-B14F-4D97-AF65-F5344CB8AC3E}">
        <p14:creationId xmlns:p14="http://schemas.microsoft.com/office/powerpoint/2010/main" val="1788740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09756"/>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808383"/>
            <a:ext cx="5111750" cy="53177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974574"/>
            <a:ext cx="3008313" cy="41515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AE066317-9BE9-0843-AFB8-4A6F53D5D2E3}" type="datetimeFigureOut">
              <a:rPr lang="en-US" smtClean="0"/>
              <a:t>6/24/2016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4E5EA-4464-BA47-99FD-3764F01FF729}" type="slidenum">
              <a:rPr lang="en-US" smtClean="0"/>
              <a:t>‹#›</a:t>
            </a:fld>
            <a:endParaRPr lang="en-US"/>
          </a:p>
        </p:txBody>
      </p:sp>
    </p:spTree>
    <p:extLst>
      <p:ext uri="{BB962C8B-B14F-4D97-AF65-F5344CB8AC3E}">
        <p14:creationId xmlns:p14="http://schemas.microsoft.com/office/powerpoint/2010/main" val="3508627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1292087"/>
            <a:ext cx="5486400" cy="34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066317-9BE9-0843-AFB8-4A6F53D5D2E3}" type="datetimeFigureOut">
              <a:rPr lang="en-US" smtClean="0"/>
              <a:t>6/24/2016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4E5EA-4464-BA47-99FD-3764F01FF729}" type="slidenum">
              <a:rPr lang="en-US" smtClean="0"/>
              <a:t>‹#›</a:t>
            </a:fld>
            <a:endParaRPr lang="en-US"/>
          </a:p>
        </p:txBody>
      </p:sp>
    </p:spTree>
    <p:extLst>
      <p:ext uri="{BB962C8B-B14F-4D97-AF65-F5344CB8AC3E}">
        <p14:creationId xmlns:p14="http://schemas.microsoft.com/office/powerpoint/2010/main" val="4026944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64296" y="970377"/>
            <a:ext cx="6122504" cy="1143000"/>
          </a:xfrm>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F4E5EA-4464-BA47-99FD-3764F01FF729}" type="slidenum">
              <a:rPr lang="en-US" smtClean="0"/>
              <a:t>‹#›</a:t>
            </a:fld>
            <a:endParaRPr lang="en-US"/>
          </a:p>
        </p:txBody>
      </p:sp>
    </p:spTree>
    <p:extLst>
      <p:ext uri="{BB962C8B-B14F-4D97-AF65-F5344CB8AC3E}">
        <p14:creationId xmlns:p14="http://schemas.microsoft.com/office/powerpoint/2010/main" val="3992581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E066317-9BE9-0843-AFB8-4A6F53D5D2E3}" type="datetimeFigureOut">
              <a:rPr lang="en-US" smtClean="0"/>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4E5EA-4464-BA47-99FD-3764F01FF729}" type="slidenum">
              <a:rPr lang="en-US" smtClean="0"/>
              <a:t>‹#›</a:t>
            </a:fld>
            <a:endParaRPr lang="en-US"/>
          </a:p>
        </p:txBody>
      </p:sp>
    </p:spTree>
    <p:extLst>
      <p:ext uri="{BB962C8B-B14F-4D97-AF65-F5344CB8AC3E}">
        <p14:creationId xmlns:p14="http://schemas.microsoft.com/office/powerpoint/2010/main" val="1753499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69096" y="2004531"/>
            <a:ext cx="5589104" cy="1470025"/>
          </a:xfrm>
        </p:spPr>
        <p:txBody>
          <a:bodyPr/>
          <a:lstStyle/>
          <a:p>
            <a:r>
              <a:rPr lang="en-US" dirty="0"/>
              <a:t>Click to edit Master title style</a:t>
            </a:r>
          </a:p>
        </p:txBody>
      </p:sp>
      <p:sp>
        <p:nvSpPr>
          <p:cNvPr id="3" name="Subtitle 2"/>
          <p:cNvSpPr>
            <a:spLocks noGrp="1"/>
          </p:cNvSpPr>
          <p:nvPr>
            <p:ph type="subTitle" idx="1"/>
          </p:nvPr>
        </p:nvSpPr>
        <p:spPr>
          <a:xfrm>
            <a:off x="2676938" y="3886200"/>
            <a:ext cx="6155636"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4E5EA-4464-BA47-99FD-3764F01FF729}" type="slidenum">
              <a:rPr lang="en-US" smtClean="0"/>
              <a:t>‹#›</a:t>
            </a:fld>
            <a:endParaRPr lang="en-US"/>
          </a:p>
        </p:txBody>
      </p:sp>
    </p:spTree>
    <p:extLst>
      <p:ext uri="{BB962C8B-B14F-4D97-AF65-F5344CB8AC3E}">
        <p14:creationId xmlns:p14="http://schemas.microsoft.com/office/powerpoint/2010/main" val="811693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70311" y="993569"/>
            <a:ext cx="6082749" cy="1143000"/>
          </a:xfrm>
        </p:spPr>
        <p:txBody>
          <a:bodyPr/>
          <a:lstStyle/>
          <a:p>
            <a:r>
              <a:rPr lang="en-US" dirty="0"/>
              <a:t>Click to edit Master title style</a:t>
            </a:r>
          </a:p>
        </p:txBody>
      </p:sp>
      <p:sp>
        <p:nvSpPr>
          <p:cNvPr id="3" name="Content Placeholder 2"/>
          <p:cNvSpPr>
            <a:spLocks noGrp="1"/>
          </p:cNvSpPr>
          <p:nvPr>
            <p:ph idx="1"/>
          </p:nvPr>
        </p:nvSpPr>
        <p:spPr>
          <a:xfrm>
            <a:off x="2670312" y="2120348"/>
            <a:ext cx="6082748" cy="40058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4E5EA-4464-BA47-99FD-3764F01FF729}" type="slidenum">
              <a:rPr lang="en-US" smtClean="0"/>
              <a:t>‹#›</a:t>
            </a:fld>
            <a:endParaRPr lang="en-US"/>
          </a:p>
        </p:txBody>
      </p:sp>
    </p:spTree>
    <p:extLst>
      <p:ext uri="{BB962C8B-B14F-4D97-AF65-F5344CB8AC3E}">
        <p14:creationId xmlns:p14="http://schemas.microsoft.com/office/powerpoint/2010/main" val="3910134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23321" y="4393648"/>
            <a:ext cx="6056244"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2723321" y="2893461"/>
            <a:ext cx="605624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4E5EA-4464-BA47-99FD-3764F01FF729}" type="slidenum">
              <a:rPr lang="en-US" smtClean="0"/>
              <a:t>‹#›</a:t>
            </a:fld>
            <a:endParaRPr lang="en-US"/>
          </a:p>
        </p:txBody>
      </p:sp>
    </p:spTree>
    <p:extLst>
      <p:ext uri="{BB962C8B-B14F-4D97-AF65-F5344CB8AC3E}">
        <p14:creationId xmlns:p14="http://schemas.microsoft.com/office/powerpoint/2010/main" val="22435672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F4E5EA-4464-BA47-99FD-3764F01FF729}" type="slidenum">
              <a:rPr lang="en-US" smtClean="0"/>
              <a:t>‹#›</a:t>
            </a:fld>
            <a:endParaRPr lang="en-US"/>
          </a:p>
        </p:txBody>
      </p:sp>
    </p:spTree>
    <p:extLst>
      <p:ext uri="{BB962C8B-B14F-4D97-AF65-F5344CB8AC3E}">
        <p14:creationId xmlns:p14="http://schemas.microsoft.com/office/powerpoint/2010/main" val="307732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5123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3044614" y="1292087"/>
            <a:ext cx="5486400" cy="34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3044614"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4E5EA-4464-BA47-99FD-3764F01FF729}" type="slidenum">
              <a:rPr lang="en-US" smtClean="0"/>
              <a:t>‹#›</a:t>
            </a:fld>
            <a:endParaRPr lang="en-US"/>
          </a:p>
        </p:txBody>
      </p:sp>
    </p:spTree>
    <p:extLst>
      <p:ext uri="{BB962C8B-B14F-4D97-AF65-F5344CB8AC3E}">
        <p14:creationId xmlns:p14="http://schemas.microsoft.com/office/powerpoint/2010/main" val="33160668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82579CF-62C9-4CF9-8CCC-C39FDD4B4342}" type="datetimeFigureOut">
              <a:rPr lang="en-US" smtClean="0"/>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38515-DBF6-44EE-87AB-C9245107266F}" type="slidenum">
              <a:rPr lang="en-US" smtClean="0"/>
              <a:t>‹#›</a:t>
            </a:fld>
            <a:endParaRPr lang="en-US"/>
          </a:p>
        </p:txBody>
      </p:sp>
    </p:spTree>
    <p:extLst>
      <p:ext uri="{BB962C8B-B14F-4D97-AF65-F5344CB8AC3E}">
        <p14:creationId xmlns:p14="http://schemas.microsoft.com/office/powerpoint/2010/main" val="515307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2579CF-62C9-4CF9-8CCC-C39FDD4B4342}" type="datetimeFigureOut">
              <a:rPr lang="en-US" smtClean="0"/>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38515-DBF6-44EE-87AB-C9245107266F}" type="slidenum">
              <a:rPr lang="en-US" smtClean="0"/>
              <a:t>‹#›</a:t>
            </a:fld>
            <a:endParaRPr lang="en-US"/>
          </a:p>
        </p:txBody>
      </p:sp>
    </p:spTree>
    <p:extLst>
      <p:ext uri="{BB962C8B-B14F-4D97-AF65-F5344CB8AC3E}">
        <p14:creationId xmlns:p14="http://schemas.microsoft.com/office/powerpoint/2010/main" val="20723557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2579CF-62C9-4CF9-8CCC-C39FDD4B4342}" type="datetimeFigureOut">
              <a:rPr lang="en-US" smtClean="0"/>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38515-DBF6-44EE-87AB-C9245107266F}" type="slidenum">
              <a:rPr lang="en-US" smtClean="0"/>
              <a:t>‹#›</a:t>
            </a:fld>
            <a:endParaRPr lang="en-US"/>
          </a:p>
        </p:txBody>
      </p:sp>
    </p:spTree>
    <p:extLst>
      <p:ext uri="{BB962C8B-B14F-4D97-AF65-F5344CB8AC3E}">
        <p14:creationId xmlns:p14="http://schemas.microsoft.com/office/powerpoint/2010/main" val="4510913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2579CF-62C9-4CF9-8CCC-C39FDD4B4342}" type="datetimeFigureOut">
              <a:rPr lang="en-US" smtClean="0"/>
              <a:t>6/24/2016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38515-DBF6-44EE-87AB-C9245107266F}" type="slidenum">
              <a:rPr lang="en-US" smtClean="0"/>
              <a:t>‹#›</a:t>
            </a:fld>
            <a:endParaRPr lang="en-US"/>
          </a:p>
        </p:txBody>
      </p:sp>
    </p:spTree>
    <p:extLst>
      <p:ext uri="{BB962C8B-B14F-4D97-AF65-F5344CB8AC3E}">
        <p14:creationId xmlns:p14="http://schemas.microsoft.com/office/powerpoint/2010/main" val="27514696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2579CF-62C9-4CF9-8CCC-C39FDD4B4342}" type="datetimeFigureOut">
              <a:rPr lang="en-US" smtClean="0"/>
              <a:t>6/24/2016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438515-DBF6-44EE-87AB-C9245107266F}" type="slidenum">
              <a:rPr lang="en-US" smtClean="0"/>
              <a:t>‹#›</a:t>
            </a:fld>
            <a:endParaRPr lang="en-US"/>
          </a:p>
        </p:txBody>
      </p:sp>
    </p:spTree>
    <p:extLst>
      <p:ext uri="{BB962C8B-B14F-4D97-AF65-F5344CB8AC3E}">
        <p14:creationId xmlns:p14="http://schemas.microsoft.com/office/powerpoint/2010/main" val="2729885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93569"/>
            <a:ext cx="8229600" cy="1143000"/>
          </a:xfrm>
        </p:spPr>
        <p:txBody>
          <a:bodyPr/>
          <a:lstStyle/>
          <a:p>
            <a:r>
              <a:rPr lang="en-US" dirty="0"/>
              <a:t>Click to edit Master title style</a:t>
            </a:r>
          </a:p>
        </p:txBody>
      </p:sp>
      <p:sp>
        <p:nvSpPr>
          <p:cNvPr id="3" name="Content Placeholder 2"/>
          <p:cNvSpPr>
            <a:spLocks noGrp="1"/>
          </p:cNvSpPr>
          <p:nvPr>
            <p:ph idx="1"/>
          </p:nvPr>
        </p:nvSpPr>
        <p:spPr>
          <a:xfrm>
            <a:off x="457200" y="2120348"/>
            <a:ext cx="8229600" cy="40058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E066317-9BE9-0843-AFB8-4A6F53D5D2E3}" type="datetimeFigureOut">
              <a:rPr lang="en-US" smtClean="0"/>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4E5EA-4464-BA47-99FD-3764F01FF729}" type="slidenum">
              <a:rPr lang="en-US" smtClean="0"/>
              <a:t>‹#›</a:t>
            </a:fld>
            <a:endParaRPr lang="en-US"/>
          </a:p>
        </p:txBody>
      </p:sp>
    </p:spTree>
    <p:extLst>
      <p:ext uri="{BB962C8B-B14F-4D97-AF65-F5344CB8AC3E}">
        <p14:creationId xmlns:p14="http://schemas.microsoft.com/office/powerpoint/2010/main" val="10194066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2579CF-62C9-4CF9-8CCC-C39FDD4B4342}" type="datetimeFigureOut">
              <a:rPr lang="en-US" smtClean="0"/>
              <a:t>6/24/2016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438515-DBF6-44EE-87AB-C9245107266F}" type="slidenum">
              <a:rPr lang="en-US" smtClean="0"/>
              <a:t>‹#›</a:t>
            </a:fld>
            <a:endParaRPr lang="en-US"/>
          </a:p>
        </p:txBody>
      </p:sp>
    </p:spTree>
    <p:extLst>
      <p:ext uri="{BB962C8B-B14F-4D97-AF65-F5344CB8AC3E}">
        <p14:creationId xmlns:p14="http://schemas.microsoft.com/office/powerpoint/2010/main" val="13140980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2579CF-62C9-4CF9-8CCC-C39FDD4B4342}" type="datetimeFigureOut">
              <a:rPr lang="en-US" smtClean="0"/>
              <a:t>6/24/2016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438515-DBF6-44EE-87AB-C9245107266F}" type="slidenum">
              <a:rPr lang="en-US" smtClean="0"/>
              <a:t>‹#›</a:t>
            </a:fld>
            <a:endParaRPr lang="en-US"/>
          </a:p>
        </p:txBody>
      </p:sp>
    </p:spTree>
    <p:extLst>
      <p:ext uri="{BB962C8B-B14F-4D97-AF65-F5344CB8AC3E}">
        <p14:creationId xmlns:p14="http://schemas.microsoft.com/office/powerpoint/2010/main" val="1297842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82579CF-62C9-4CF9-8CCC-C39FDD4B4342}" type="datetimeFigureOut">
              <a:rPr lang="en-US" smtClean="0"/>
              <a:t>6/24/2016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38515-DBF6-44EE-87AB-C9245107266F}" type="slidenum">
              <a:rPr lang="en-US" smtClean="0"/>
              <a:t>‹#›</a:t>
            </a:fld>
            <a:endParaRPr lang="en-US"/>
          </a:p>
        </p:txBody>
      </p:sp>
    </p:spTree>
    <p:extLst>
      <p:ext uri="{BB962C8B-B14F-4D97-AF65-F5344CB8AC3E}">
        <p14:creationId xmlns:p14="http://schemas.microsoft.com/office/powerpoint/2010/main" val="5220981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82579CF-62C9-4CF9-8CCC-C39FDD4B4342}" type="datetimeFigureOut">
              <a:rPr lang="en-US" smtClean="0"/>
              <a:t>6/24/2016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38515-DBF6-44EE-87AB-C9245107266F}" type="slidenum">
              <a:rPr lang="en-US" smtClean="0"/>
              <a:t>‹#›</a:t>
            </a:fld>
            <a:endParaRPr lang="en-US"/>
          </a:p>
        </p:txBody>
      </p:sp>
    </p:spTree>
    <p:extLst>
      <p:ext uri="{BB962C8B-B14F-4D97-AF65-F5344CB8AC3E}">
        <p14:creationId xmlns:p14="http://schemas.microsoft.com/office/powerpoint/2010/main" val="3667296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066317-9BE9-0843-AFB8-4A6F53D5D2E3}" type="datetimeFigureOut">
              <a:rPr lang="en-US" smtClean="0"/>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4E5EA-4464-BA47-99FD-3764F01FF729}" type="slidenum">
              <a:rPr lang="en-US" smtClean="0"/>
              <a:t>‹#›</a:t>
            </a:fld>
            <a:endParaRPr lang="en-US"/>
          </a:p>
        </p:txBody>
      </p:sp>
    </p:spTree>
    <p:extLst>
      <p:ext uri="{BB962C8B-B14F-4D97-AF65-F5344CB8AC3E}">
        <p14:creationId xmlns:p14="http://schemas.microsoft.com/office/powerpoint/2010/main" val="2431007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83620"/>
            <a:ext cx="8229600" cy="1143000"/>
          </a:xfrm>
        </p:spPr>
        <p:txBody>
          <a:bodyPr/>
          <a:lstStyle/>
          <a:p>
            <a:r>
              <a:rPr lang="en-US" dirty="0"/>
              <a:t>Click to edit Master title style</a:t>
            </a:r>
          </a:p>
        </p:txBody>
      </p:sp>
      <p:sp>
        <p:nvSpPr>
          <p:cNvPr id="3" name="Content Placeholder 2"/>
          <p:cNvSpPr>
            <a:spLocks noGrp="1"/>
          </p:cNvSpPr>
          <p:nvPr>
            <p:ph sz="half" idx="1"/>
          </p:nvPr>
        </p:nvSpPr>
        <p:spPr>
          <a:xfrm>
            <a:off x="457200" y="2054088"/>
            <a:ext cx="4038600" cy="40720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054088"/>
            <a:ext cx="4038600" cy="4072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E066317-9BE9-0843-AFB8-4A6F53D5D2E3}" type="datetimeFigureOut">
              <a:rPr lang="en-US" smtClean="0"/>
              <a:t>6/24/2016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4E5EA-4464-BA47-99FD-3764F01FF729}" type="slidenum">
              <a:rPr lang="en-US" smtClean="0"/>
              <a:t>‹#›</a:t>
            </a:fld>
            <a:endParaRPr lang="en-US"/>
          </a:p>
        </p:txBody>
      </p:sp>
    </p:spTree>
    <p:extLst>
      <p:ext uri="{BB962C8B-B14F-4D97-AF65-F5344CB8AC3E}">
        <p14:creationId xmlns:p14="http://schemas.microsoft.com/office/powerpoint/2010/main" val="3179196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3061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775791"/>
            <a:ext cx="4040188" cy="52801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03805"/>
            <a:ext cx="4040188" cy="382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775791"/>
            <a:ext cx="4041775" cy="52801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03805"/>
            <a:ext cx="4041775" cy="38223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AE066317-9BE9-0843-AFB8-4A6F53D5D2E3}" type="datetimeFigureOut">
              <a:rPr lang="en-US" smtClean="0"/>
              <a:t>6/24/2016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F4E5EA-4464-BA47-99FD-3764F01FF729}" type="slidenum">
              <a:rPr lang="en-US" smtClean="0"/>
              <a:t>‹#›</a:t>
            </a:fld>
            <a:endParaRPr lang="en-US"/>
          </a:p>
        </p:txBody>
      </p:sp>
    </p:spTree>
    <p:extLst>
      <p:ext uri="{BB962C8B-B14F-4D97-AF65-F5344CB8AC3E}">
        <p14:creationId xmlns:p14="http://schemas.microsoft.com/office/powerpoint/2010/main" val="2503659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066317-9BE9-0843-AFB8-4A6F53D5D2E3}" type="datetimeFigureOut">
              <a:rPr lang="en-US" smtClean="0"/>
              <a:t>6/24/2016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F4E5EA-4464-BA47-99FD-3764F01FF729}" type="slidenum">
              <a:rPr lang="en-US" smtClean="0"/>
              <a:t>‹#›</a:t>
            </a:fld>
            <a:endParaRPr lang="en-US"/>
          </a:p>
        </p:txBody>
      </p:sp>
    </p:spTree>
    <p:extLst>
      <p:ext uri="{BB962C8B-B14F-4D97-AF65-F5344CB8AC3E}">
        <p14:creationId xmlns:p14="http://schemas.microsoft.com/office/powerpoint/2010/main" val="1096102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09756"/>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808383"/>
            <a:ext cx="5111750" cy="53177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974574"/>
            <a:ext cx="3008313" cy="41515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AE066317-9BE9-0843-AFB8-4A6F53D5D2E3}" type="datetimeFigureOut">
              <a:rPr lang="en-US" smtClean="0"/>
              <a:t>6/24/2016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4E5EA-4464-BA47-99FD-3764F01FF729}" type="slidenum">
              <a:rPr lang="en-US" smtClean="0"/>
              <a:t>‹#›</a:t>
            </a:fld>
            <a:endParaRPr lang="en-US"/>
          </a:p>
        </p:txBody>
      </p:sp>
    </p:spTree>
    <p:extLst>
      <p:ext uri="{BB962C8B-B14F-4D97-AF65-F5344CB8AC3E}">
        <p14:creationId xmlns:p14="http://schemas.microsoft.com/office/powerpoint/2010/main" val="3816873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1292087"/>
            <a:ext cx="5486400" cy="34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066317-9BE9-0843-AFB8-4A6F53D5D2E3}" type="datetimeFigureOut">
              <a:rPr lang="en-US" smtClean="0"/>
              <a:t>6/24/2016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4E5EA-4464-BA47-99FD-3764F01FF729}" type="slidenum">
              <a:rPr lang="en-US" smtClean="0"/>
              <a:t>‹#›</a:t>
            </a:fld>
            <a:endParaRPr lang="en-US"/>
          </a:p>
        </p:txBody>
      </p:sp>
    </p:spTree>
    <p:extLst>
      <p:ext uri="{BB962C8B-B14F-4D97-AF65-F5344CB8AC3E}">
        <p14:creationId xmlns:p14="http://schemas.microsoft.com/office/powerpoint/2010/main" val="1347557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jp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21.xml"/><Relationship Id="rId7"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theme" Target="../theme/theme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63742"/>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001077"/>
            <a:ext cx="8229600" cy="41250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066317-9BE9-0843-AFB8-4A6F53D5D2E3}" type="datetimeFigureOut">
              <a:rPr lang="en-US" smtClean="0"/>
              <a:t>6/24/2016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F4E5EA-4464-BA47-99FD-3764F01FF729}" type="slidenum">
              <a:rPr lang="en-US" smtClean="0"/>
              <a:t>‹#›</a:t>
            </a:fld>
            <a:endParaRPr lang="en-US"/>
          </a:p>
        </p:txBody>
      </p:sp>
    </p:spTree>
    <p:extLst>
      <p:ext uri="{BB962C8B-B14F-4D97-AF65-F5344CB8AC3E}">
        <p14:creationId xmlns:p14="http://schemas.microsoft.com/office/powerpoint/2010/main" val="3974175473"/>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63742"/>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001077"/>
            <a:ext cx="8229600" cy="41250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066317-9BE9-0843-AFB8-4A6F53D5D2E3}" type="datetimeFigureOut">
              <a:rPr lang="en-US" smtClean="0"/>
              <a:t>6/24/2016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F4E5EA-4464-BA47-99FD-3764F01FF729}" type="slidenum">
              <a:rPr lang="en-US" smtClean="0"/>
              <a:t>‹#›</a:t>
            </a:fld>
            <a:endParaRPr lang="en-US"/>
          </a:p>
        </p:txBody>
      </p:sp>
    </p:spTree>
    <p:extLst>
      <p:ext uri="{BB962C8B-B14F-4D97-AF65-F5344CB8AC3E}">
        <p14:creationId xmlns:p14="http://schemas.microsoft.com/office/powerpoint/2010/main" val="1214351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90800" y="963742"/>
            <a:ext cx="60960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590800" y="2001077"/>
            <a:ext cx="6096000" cy="41250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F4E5EA-4464-BA47-99FD-3764F01FF729}" type="slidenum">
              <a:rPr lang="en-US" smtClean="0"/>
              <a:t>‹#›</a:t>
            </a:fld>
            <a:endParaRPr lang="en-US"/>
          </a:p>
        </p:txBody>
      </p:sp>
    </p:spTree>
    <p:extLst>
      <p:ext uri="{BB962C8B-B14F-4D97-AF65-F5344CB8AC3E}">
        <p14:creationId xmlns:p14="http://schemas.microsoft.com/office/powerpoint/2010/main" val="392307237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5" r:id="rId5"/>
    <p:sldLayoutId id="2147483677"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2579CF-62C9-4CF9-8CCC-C39FDD4B4342}" type="datetimeFigureOut">
              <a:rPr lang="en-US" smtClean="0"/>
              <a:t>6/24/2016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438515-DBF6-44EE-87AB-C9245107266F}" type="slidenum">
              <a:rPr lang="en-US" smtClean="0"/>
              <a:t>‹#›</a:t>
            </a:fld>
            <a:endParaRPr lang="en-US"/>
          </a:p>
        </p:txBody>
      </p:sp>
    </p:spTree>
    <p:extLst>
      <p:ext uri="{BB962C8B-B14F-4D97-AF65-F5344CB8AC3E}">
        <p14:creationId xmlns:p14="http://schemas.microsoft.com/office/powerpoint/2010/main" val="5635457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1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hyperlink" Target="mailto:wiidg@sun.ac.za" TargetMode="Externa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South African Joint AP/MTT/EMC Chapter 2016 Feedback</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Vice-Chair EMC</a:t>
            </a:r>
          </a:p>
          <a:p>
            <a:r>
              <a:rPr lang="en-US" dirty="0" err="1" smtClean="0"/>
              <a:t>Dr</a:t>
            </a:r>
            <a:r>
              <a:rPr lang="en-US" dirty="0" smtClean="0"/>
              <a:t> Gideon Wiid</a:t>
            </a:r>
          </a:p>
          <a:p>
            <a:r>
              <a:rPr lang="en-US" dirty="0" smtClean="0"/>
              <a:t>Stellenbosch University</a:t>
            </a:r>
          </a:p>
          <a:p>
            <a:r>
              <a:rPr lang="en-US" dirty="0" smtClean="0"/>
              <a:t>wiidg@sun.ac.za</a:t>
            </a:r>
            <a:endParaRPr lang="en-US" dirty="0"/>
          </a:p>
        </p:txBody>
      </p:sp>
    </p:spTree>
    <p:extLst>
      <p:ext uri="{BB962C8B-B14F-4D97-AF65-F5344CB8AC3E}">
        <p14:creationId xmlns:p14="http://schemas.microsoft.com/office/powerpoint/2010/main" val="3819805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DL visit by Scott Piper, General Motors</a:t>
            </a:r>
            <a:endParaRPr lang="en-US" dirty="0"/>
          </a:p>
        </p:txBody>
      </p:sp>
      <p:sp>
        <p:nvSpPr>
          <p:cNvPr id="4" name="Text Placeholder 3"/>
          <p:cNvSpPr>
            <a:spLocks noGrp="1"/>
          </p:cNvSpPr>
          <p:nvPr>
            <p:ph type="body" sz="half" idx="2"/>
          </p:nvPr>
        </p:nvSpPr>
        <p:spPr>
          <a:xfrm>
            <a:off x="1493953" y="5367338"/>
            <a:ext cx="5945025" cy="917552"/>
          </a:xfrm>
        </p:spPr>
        <p:txBody>
          <a:bodyPr>
            <a:normAutofit lnSpcReduction="10000"/>
          </a:bodyPr>
          <a:lstStyle/>
          <a:p>
            <a:r>
              <a:rPr lang="en-US" dirty="0" smtClean="0"/>
              <a:t>Scott Piper gave four </a:t>
            </a:r>
            <a:r>
              <a:rPr lang="en-US" dirty="0" err="1" smtClean="0"/>
              <a:t>lecturesd</a:t>
            </a:r>
            <a:r>
              <a:rPr lang="en-US" dirty="0" smtClean="0"/>
              <a:t> on EMC and </a:t>
            </a:r>
            <a:r>
              <a:rPr lang="en-US" dirty="0" err="1" smtClean="0"/>
              <a:t>modelling</a:t>
            </a:r>
            <a:r>
              <a:rPr lang="en-US" dirty="0" smtClean="0"/>
              <a:t> topics, two at Stellenbosch University, the other two at University of Pretoria. And University of Cape Town. They were very well received with about 20 attendees at each session. Scott and his wife </a:t>
            </a:r>
            <a:r>
              <a:rPr lang="en-US" dirty="0" err="1" smtClean="0"/>
              <a:t>Condy</a:t>
            </a:r>
            <a:r>
              <a:rPr lang="en-US" dirty="0" smtClean="0"/>
              <a:t> also enjoyed the</a:t>
            </a:r>
            <a:endParaRPr lang="en-US" dirty="0"/>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516252" y="3478223"/>
            <a:ext cx="989885" cy="1493789"/>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23067" y="1472606"/>
            <a:ext cx="1425888" cy="1900792"/>
          </a:xfrm>
          <a:prstGeom prst="rect">
            <a:avLst/>
          </a:prstGeom>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92285" y="3478224"/>
            <a:ext cx="1226733" cy="1493789"/>
          </a:xfrm>
          <a:prstGeom prst="rect">
            <a:avLst/>
          </a:prstGeom>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99100" y="1472605"/>
            <a:ext cx="3258499" cy="1900792"/>
          </a:xfrm>
          <a:prstGeom prst="rect">
            <a:avLst/>
          </a:prstGeom>
        </p:spPr>
      </p:pic>
      <p:pic>
        <p:nvPicPr>
          <p:cNvPr id="16" name="Picture 15"/>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962070" y="3478224"/>
            <a:ext cx="3275697" cy="1493789"/>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364779" y="3478224"/>
            <a:ext cx="1991183" cy="1493789"/>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780840" y="1472606"/>
            <a:ext cx="3379186" cy="1900792"/>
          </a:xfrm>
          <a:prstGeom prst="rect">
            <a:avLst/>
          </a:prstGeom>
        </p:spPr>
      </p:pic>
    </p:spTree>
    <p:extLst>
      <p:ext uri="{BB962C8B-B14F-4D97-AF65-F5344CB8AC3E}">
        <p14:creationId xmlns:p14="http://schemas.microsoft.com/office/powerpoint/2010/main" val="2159553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DL visit by Prof Ram </a:t>
            </a:r>
            <a:r>
              <a:rPr lang="en-US" dirty="0" err="1" smtClean="0"/>
              <a:t>Achar</a:t>
            </a:r>
            <a:r>
              <a:rPr lang="en-US" dirty="0" smtClean="0"/>
              <a:t>, Carleton University</a:t>
            </a:r>
            <a:endParaRPr lang="en-US" dirty="0"/>
          </a:p>
        </p:txBody>
      </p:sp>
      <p:sp>
        <p:nvSpPr>
          <p:cNvPr id="4" name="Text Placeholder 3"/>
          <p:cNvSpPr>
            <a:spLocks noGrp="1"/>
          </p:cNvSpPr>
          <p:nvPr>
            <p:ph type="body" sz="half" idx="2"/>
          </p:nvPr>
        </p:nvSpPr>
        <p:spPr>
          <a:xfrm>
            <a:off x="1493953" y="5367338"/>
            <a:ext cx="5945025" cy="917552"/>
          </a:xfrm>
        </p:spPr>
        <p:txBody>
          <a:bodyPr>
            <a:normAutofit fontScale="92500" lnSpcReduction="20000"/>
          </a:bodyPr>
          <a:lstStyle/>
          <a:p>
            <a:r>
              <a:rPr lang="en-US" dirty="0" smtClean="0"/>
              <a:t>Prof Ram </a:t>
            </a:r>
            <a:r>
              <a:rPr lang="en-US" dirty="0" err="1" smtClean="0"/>
              <a:t>Achar</a:t>
            </a:r>
            <a:r>
              <a:rPr lang="en-US" dirty="0" smtClean="0"/>
              <a:t> gave two lectures on “</a:t>
            </a:r>
            <a:r>
              <a:rPr lang="en-US" dirty="0" err="1" smtClean="0"/>
              <a:t>Demystifiying</a:t>
            </a:r>
            <a:r>
              <a:rPr lang="en-US" dirty="0" smtClean="0"/>
              <a:t> Signal Integrity in High Speed Designs” one at Stellenbosch University, the other at University of Pretoria. They were very well received with about 15 attendees at each session. Ram also enjoyed the scenery driving around the Cape Peninsula and visiting Boulders Penguin breeding colony, Chapman’s Peak Drive, and a beautiful view of Table Mountain. </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792287" y="1276526"/>
            <a:ext cx="5432761" cy="254241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93953" y="3924933"/>
            <a:ext cx="1931832" cy="108665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78067" y="1906749"/>
            <a:ext cx="1077609" cy="1915749"/>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12958" y="1906748"/>
            <a:ext cx="1062252" cy="190803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586804" y="3924933"/>
            <a:ext cx="1750672" cy="1066654"/>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507147" y="3924933"/>
            <a:ext cx="1931831" cy="1086655"/>
          </a:xfrm>
          <a:prstGeom prst="rect">
            <a:avLst/>
          </a:prstGeom>
        </p:spPr>
      </p:pic>
    </p:spTree>
    <p:extLst>
      <p:ext uri="{BB962C8B-B14F-4D97-AF65-F5344CB8AC3E}">
        <p14:creationId xmlns:p14="http://schemas.microsoft.com/office/powerpoint/2010/main" val="26890087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Scott visit to RSA required to US$1000 co-fund</a:t>
            </a:r>
          </a:p>
          <a:p>
            <a:r>
              <a:rPr lang="en-US" dirty="0" smtClean="0"/>
              <a:t>Ram visited two consecutive countries for better DL funding - Croatia and RSA</a:t>
            </a:r>
          </a:p>
          <a:p>
            <a:r>
              <a:rPr lang="en-US" dirty="0" smtClean="0"/>
              <a:t>Other European Countries wishing to join RSA or other Region 8 countries in “double-visit” to make it more affordable</a:t>
            </a:r>
          </a:p>
          <a:p>
            <a:r>
              <a:rPr lang="en-US" dirty="0" smtClean="0"/>
              <a:t>Welcome to contact </a:t>
            </a:r>
            <a:r>
              <a:rPr lang="en-US" dirty="0" smtClean="0">
                <a:hlinkClick r:id="rId2"/>
              </a:rPr>
              <a:t>wiidg@sun.ac.za</a:t>
            </a:r>
            <a:r>
              <a:rPr lang="en-US" dirty="0" smtClean="0"/>
              <a:t> </a:t>
            </a:r>
          </a:p>
          <a:p>
            <a:r>
              <a:rPr lang="en-US" dirty="0" smtClean="0"/>
              <a:t>RSA Joint Chapter on AP/MTT/EMC two-yearly Conference on 28 and 29 July</a:t>
            </a:r>
          </a:p>
          <a:p>
            <a:pPr lvl="1"/>
            <a:r>
              <a:rPr lang="en-US" dirty="0" smtClean="0"/>
              <a:t>Website link at</a:t>
            </a:r>
          </a:p>
          <a:p>
            <a:pPr lvl="1"/>
            <a:r>
              <a:rPr lang="en-US" dirty="0"/>
              <a:t>http://www.ee.sun.ac.za/south-african-ieee-joint-apmttemc-chapter-conference-2016/</a:t>
            </a:r>
            <a:endParaRPr lang="en-US" dirty="0"/>
          </a:p>
        </p:txBody>
      </p:sp>
    </p:spTree>
    <p:extLst>
      <p:ext uri="{BB962C8B-B14F-4D97-AF65-F5344CB8AC3E}">
        <p14:creationId xmlns:p14="http://schemas.microsoft.com/office/powerpoint/2010/main" val="40144749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1362</TotalTime>
  <Words>219</Words>
  <Application>Microsoft Office PowerPoint</Application>
  <PresentationFormat>On-screen Show (4:3)</PresentationFormat>
  <Paragraphs>17</Paragraphs>
  <Slides>4</Slides>
  <Notes>0</Notes>
  <HiddenSlides>0</HiddenSlides>
  <MMClips>0</MMClips>
  <ScaleCrop>false</ScaleCrop>
  <HeadingPairs>
    <vt:vector size="4" baseType="variant">
      <vt:variant>
        <vt:lpstr>Theme</vt:lpstr>
      </vt:variant>
      <vt:variant>
        <vt:i4>4</vt:i4>
      </vt:variant>
      <vt:variant>
        <vt:lpstr>Slide Titles</vt:lpstr>
      </vt:variant>
      <vt:variant>
        <vt:i4>4</vt:i4>
      </vt:variant>
    </vt:vector>
  </HeadingPairs>
  <TitlesOfParts>
    <vt:vector size="8" baseType="lpstr">
      <vt:lpstr>Office Theme</vt:lpstr>
      <vt:lpstr>1_Office Theme</vt:lpstr>
      <vt:lpstr>2_Office Theme</vt:lpstr>
      <vt:lpstr>Custom Design</vt:lpstr>
      <vt:lpstr>South African Joint AP/MTT/EMC Chapter 2016 Feedback</vt:lpstr>
      <vt:lpstr>DL visit by Scott Piper, General Motors</vt:lpstr>
      <vt:lpstr>DL visit by Prof Ram Achar, Carleton University</vt:lpstr>
      <vt:lpstr>Summary</vt:lpstr>
    </vt:vector>
  </TitlesOfParts>
  <Company>ATG Productions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Christy Moeller</dc:creator>
  <cp:lastModifiedBy>Gideon Wiid</cp:lastModifiedBy>
  <cp:revision>17</cp:revision>
  <dcterms:created xsi:type="dcterms:W3CDTF">2015-07-29T21:35:17Z</dcterms:created>
  <dcterms:modified xsi:type="dcterms:W3CDTF">2016-06-24T16:00:47Z</dcterms:modified>
</cp:coreProperties>
</file>